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7" r:id="rId7"/>
    <p:sldId id="262" r:id="rId8"/>
    <p:sldId id="263" r:id="rId9"/>
    <p:sldId id="268" r:id="rId10"/>
    <p:sldId id="260" r:id="rId11"/>
    <p:sldId id="269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609D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2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3" Type="http://schemas.openxmlformats.org/officeDocument/2006/relationships/tags" Target="../tags/tag2.xml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tohn.dwei.ac.cn/" TargetMode="Externa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822575" y="1594485"/>
            <a:ext cx="6770370" cy="1332865"/>
          </a:xfrm>
          <a:noFill/>
        </p:spPr>
        <p:style>
          <a:lnRef idx="0">
            <a:srgbClr val="FFFFFF"/>
          </a:lnRef>
          <a:fillRef idx="2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zh-CN" altLang="en-US">
                <a:solidFill>
                  <a:srgbClr val="FF0000"/>
                </a:solidFill>
              </a:rPr>
              <a:t>旅游网站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389630" y="3157855"/>
            <a:ext cx="5636260" cy="403225"/>
          </a:xfrm>
        </p:spPr>
        <p:txBody>
          <a:bodyPr>
            <a:normAutofit fontScale="95000" lnSpcReduction="10000"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实训汇报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666490" y="3966845"/>
            <a:ext cx="5081905" cy="6623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小组成员：吴文、郜家乐、张登威、韩鹏飞、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tx1"/>
                </a:solidFill>
              </a:rPr>
              <a:t>                     </a:t>
            </a:r>
            <a:r>
              <a:rPr lang="zh-CN" altLang="en-US">
                <a:solidFill>
                  <a:schemeClr val="tx1"/>
                </a:solidFill>
              </a:rPr>
              <a:t>朱士伟、赵硕、张向阳、冯星宇</a:t>
            </a: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520815" y="483235"/>
            <a:ext cx="5214620" cy="1307465"/>
          </a:xfrm>
        </p:spPr>
        <p:txBody>
          <a:bodyPr/>
          <a:lstStyle/>
          <a:p>
            <a:pPr algn="ctr"/>
            <a:r>
              <a:rPr lang="zh-CN" altLang="en-US">
                <a:solidFill>
                  <a:schemeClr val="accent6"/>
                </a:solidFill>
              </a:rPr>
              <a:t>心得体会：</a:t>
            </a:r>
            <a:endParaRPr lang="zh-CN" altLang="en-US">
              <a:solidFill>
                <a:schemeClr val="accent6"/>
              </a:solidFill>
            </a:endParaRPr>
          </a:p>
        </p:txBody>
      </p:sp>
      <p:pic>
        <p:nvPicPr>
          <p:cNvPr id="4" name="图片 3" descr="6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50280" cy="68586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14795" y="2032000"/>
            <a:ext cx="5027295" cy="2794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>
                <a:solidFill>
                  <a:schemeClr val="accent6"/>
                </a:solidFill>
                <a:latin typeface="汉仪超级战甲简" panose="00020600040101010101" charset="-122"/>
                <a:ea typeface="汉仪超级战甲简" panose="00020600040101010101" charset="-122"/>
                <a:sym typeface="+mn-ea"/>
              </a:rPr>
              <a:t>经过本次实训课程的学习，我们每个人都有收获，接触到了大学三年没有学到的前端技术，领略到了计算机语言的魅力以及它的前景。</a:t>
            </a:r>
            <a:endParaRPr lang="zh-CN" altLang="en-US">
              <a:solidFill>
                <a:schemeClr val="accent6"/>
              </a:solidFill>
              <a:latin typeface="汉仪超级战甲简" panose="00020600040101010101" charset="-122"/>
              <a:ea typeface="汉仪超级战甲简" panose="00020600040101010101" charset="-122"/>
            </a:endParaRPr>
          </a:p>
          <a:p>
            <a:pPr algn="l"/>
            <a:r>
              <a:rPr lang="en-US" altLang="zh-CN">
                <a:solidFill>
                  <a:schemeClr val="accent6"/>
                </a:solidFill>
                <a:latin typeface="汉仪超级战甲简" panose="00020600040101010101" charset="-122"/>
                <a:ea typeface="汉仪超级战甲简" panose="00020600040101010101" charset="-122"/>
                <a:sym typeface="+mn-ea"/>
              </a:rPr>
              <a:t>  </a:t>
            </a:r>
            <a:r>
              <a:rPr lang="zh-CN" altLang="en-US">
                <a:solidFill>
                  <a:schemeClr val="accent6"/>
                </a:solidFill>
                <a:latin typeface="汉仪超级战甲简" panose="00020600040101010101" charset="-122"/>
                <a:ea typeface="汉仪超级战甲简" panose="00020600040101010101" charset="-122"/>
                <a:sym typeface="+mn-ea"/>
              </a:rPr>
              <a:t>同时，本次小组合作任务是对我们很好的一次实践，成员之间互相协作，解决困难，每个人都认真的完成了自己的任务，也帮助其他成员完成任务。</a:t>
            </a:r>
            <a:endParaRPr lang="zh-CN" altLang="en-US">
              <a:solidFill>
                <a:schemeClr val="accent6"/>
              </a:solidFill>
              <a:latin typeface="汉仪超级战甲简" panose="00020600040101010101" charset="-122"/>
              <a:ea typeface="汉仪超级战甲简" panose="00020600040101010101" charset="-122"/>
            </a:endParaRPr>
          </a:p>
          <a:p>
            <a:pPr algn="l"/>
            <a:r>
              <a:rPr lang="zh-CN" altLang="en-US">
                <a:solidFill>
                  <a:schemeClr val="accent6"/>
                </a:solidFill>
                <a:latin typeface="汉仪超级战甲简" panose="00020600040101010101" charset="-122"/>
                <a:ea typeface="汉仪超级战甲简" panose="00020600040101010101" charset="-122"/>
                <a:sym typeface="+mn-ea"/>
              </a:rPr>
              <a:t> </a:t>
            </a:r>
            <a:r>
              <a:rPr lang="en-US" altLang="zh-CN">
                <a:solidFill>
                  <a:schemeClr val="accent6"/>
                </a:solidFill>
                <a:latin typeface="汉仪超级战甲简" panose="00020600040101010101" charset="-122"/>
                <a:ea typeface="汉仪超级战甲简" panose="00020600040101010101" charset="-122"/>
                <a:sym typeface="+mn-ea"/>
              </a:rPr>
              <a:t> </a:t>
            </a:r>
            <a:r>
              <a:rPr lang="zh-CN" altLang="en-US">
                <a:solidFill>
                  <a:schemeClr val="accent6"/>
                </a:solidFill>
                <a:latin typeface="汉仪超级战甲简" panose="00020600040101010101" charset="-122"/>
                <a:ea typeface="汉仪超级战甲简" panose="00020600040101010101" charset="-122"/>
                <a:sym typeface="+mn-ea"/>
              </a:rPr>
              <a:t>最后，感谢几位老师的辛苦教导，使我们极大提高了个人能力。</a:t>
            </a:r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画板 2 副本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4145" y="299720"/>
            <a:ext cx="12653645" cy="6446520"/>
          </a:xfrm>
          <a:prstGeom prst="rect">
            <a:avLst/>
          </a:prstGeom>
        </p:spPr>
      </p:pic>
      <p:pic>
        <p:nvPicPr>
          <p:cNvPr id="14" name="图片 13" descr="600 (1)"/>
          <p:cNvPicPr preferRelativeResize="0"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593965" y="3002425"/>
            <a:ext cx="2515870" cy="2515870"/>
          </a:xfrm>
          <a:prstGeom prst="rect">
            <a:avLst/>
          </a:prstGeom>
          <a:blipFill rotWithShape="1">
            <a:blip r:embed="rId5"/>
            <a:tile tx="0" ty="0" sx="100000" sy="100000" flip="none" algn="tl"/>
          </a:blipFill>
          <a:effectLst/>
        </p:spPr>
      </p:pic>
      <p:sp>
        <p:nvSpPr>
          <p:cNvPr id="12" name="文本框 11"/>
          <p:cNvSpPr txBox="1"/>
          <p:nvPr/>
        </p:nvSpPr>
        <p:spPr>
          <a:xfrm>
            <a:off x="2057400" y="2719070"/>
            <a:ext cx="4958715" cy="20351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3200"/>
              <a:t>项目名称：猛男旅游网</a:t>
            </a:r>
            <a:endParaRPr lang="zh-CN" altLang="en-US" sz="3200"/>
          </a:p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3200"/>
              <a:t>网站功能：为用户推荐河南著名旅游景点以及景点的简介</a:t>
            </a:r>
            <a:endParaRPr lang="zh-CN" altLang="en-US" sz="3200"/>
          </a:p>
        </p:txBody>
      </p:sp>
      <p:sp>
        <p:nvSpPr>
          <p:cNvPr id="9" name="文本框 8"/>
          <p:cNvSpPr txBox="1"/>
          <p:nvPr/>
        </p:nvSpPr>
        <p:spPr>
          <a:xfrm>
            <a:off x="1487170" y="1069975"/>
            <a:ext cx="3455670" cy="923925"/>
          </a:xfrm>
          <a:prstGeom prst="rect">
            <a:avLst/>
          </a:prstGeom>
          <a:noFill/>
        </p:spPr>
        <p:txBody>
          <a:bodyPr wrap="square" rtlCol="0">
            <a:prstTxWarp prst="textDoubleWave1">
              <a:avLst/>
            </a:prstTxWarp>
            <a:noAutofit/>
          </a:bodyPr>
          <a:lstStyle/>
          <a:p>
            <a:r>
              <a:rPr lang="zh-CN" altLang="en-US" sz="5400">
                <a:solidFill>
                  <a:schemeClr val="accent6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项目概述</a:t>
            </a:r>
            <a:endParaRPr lang="zh-CN" altLang="en-US" sz="5400">
              <a:solidFill>
                <a:schemeClr val="accent6"/>
              </a:solidFill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>
    <p:wedg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形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0"/>
            <a:ext cx="11712575" cy="64312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33195" y="1207770"/>
            <a:ext cx="4662805" cy="1953895"/>
          </a:xfrm>
        </p:spPr>
        <p:txBody>
          <a:bodyPr>
            <a:prstTxWarp prst="textChevron">
              <a:avLst/>
            </a:prstTxWarp>
          </a:bodyPr>
          <a:lstStyle/>
          <a:p>
            <a:r>
              <a:rPr lang="zh-CN" altLang="en-US">
                <a:solidFill>
                  <a:schemeClr val="accent6"/>
                </a:solidFill>
              </a:rPr>
              <a:t>项目分工</a:t>
            </a:r>
            <a:endParaRPr lang="zh-CN" altLang="en-US">
              <a:solidFill>
                <a:schemeClr val="accent6"/>
              </a:solidFill>
            </a:endParaRPr>
          </a:p>
        </p:txBody>
      </p:sp>
      <p:pic>
        <p:nvPicPr>
          <p:cNvPr id="4" name="内容占位符 3" descr="600 (3)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03945" y="2926715"/>
            <a:ext cx="2891155" cy="28911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29155" y="3161665"/>
            <a:ext cx="657479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4000"/>
              <a:t>ppt</a:t>
            </a:r>
            <a:r>
              <a:rPr lang="zh-CN" altLang="en-US" sz="4000"/>
              <a:t>制作：吴文、张登威</a:t>
            </a:r>
            <a:endParaRPr lang="zh-CN" altLang="en-US" sz="4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4000"/>
              <a:t>演讲：赵硕</a:t>
            </a:r>
            <a:endParaRPr lang="zh-CN" altLang="en-US" sz="4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4000"/>
              <a:t>网站制作：郜家乐、韩鹏飞、张向阳、冯星宇、朱士伟</a:t>
            </a:r>
            <a:endParaRPr lang="zh-CN" altLang="en-US" sz="4000"/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7b0a2020202022776f7264617274223a20227b5c2269645c223a32353030313339352c5c227469645c223a5c225c227d220a7d0a"/>
          <p:cNvSpPr>
            <a:spLocks noGrp="1"/>
          </p:cNvSpPr>
          <p:nvPr>
            <p:ph type="title"/>
          </p:nvPr>
        </p:nvSpPr>
        <p:spPr>
          <a:xfrm>
            <a:off x="1026160" y="457200"/>
            <a:ext cx="4349750" cy="4263390"/>
          </a:xfrm>
        </p:spPr>
        <p:txBody>
          <a:bodyPr vert="mongolianVert">
            <a:no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60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汉仪铸字美心体简" panose="00020600040101010101" charset="-122"/>
                <a:ea typeface="汉仪铸字美心体简" panose="00020600040101010101" charset="-122"/>
              </a:rPr>
              <a:t>项目展示</a:t>
            </a:r>
            <a:endParaRPr lang="zh-CN" altLang="en-US" sz="60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汉仪铸字美心体简" panose="00020600040101010101" charset="-122"/>
              <a:ea typeface="汉仪铸字美心体简" panose="00020600040101010101" charset="-122"/>
            </a:endParaRPr>
          </a:p>
        </p:txBody>
      </p:sp>
      <p:sp>
        <p:nvSpPr>
          <p:cNvPr id="3" name="动作按钮: 获取信息 2">
            <a:hlinkClick r:id="rId2" highlightClick="1"/>
          </p:cNvPr>
          <p:cNvSpPr/>
          <p:nvPr/>
        </p:nvSpPr>
        <p:spPr>
          <a:xfrm>
            <a:off x="10924017" y="6149788"/>
            <a:ext cx="1057835" cy="564777"/>
          </a:xfrm>
          <a:prstGeom prst="actionButtonInformat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微信截图_202310201110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8373110" cy="4107815"/>
          </a:xfrm>
          <a:prstGeom prst="rect">
            <a:avLst/>
          </a:prstGeom>
        </p:spPr>
      </p:pic>
      <p:pic>
        <p:nvPicPr>
          <p:cNvPr id="6" name="图片 5" descr="微信截图_202310201109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700" y="3312795"/>
            <a:ext cx="7226300" cy="354520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微信截图_202310200859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3270" cy="685863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微信截图_202310200900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430"/>
            <a:ext cx="12192000" cy="685863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微信截图_202310201107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294245" cy="3578860"/>
          </a:xfrm>
          <a:prstGeom prst="rect">
            <a:avLst/>
          </a:prstGeom>
        </p:spPr>
      </p:pic>
      <p:pic>
        <p:nvPicPr>
          <p:cNvPr id="6" name="图片 5" descr="微信截图_202310201113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005" y="3105150"/>
            <a:ext cx="7662545" cy="375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135880" cy="1325880"/>
          </a:xfrm>
        </p:spPr>
        <p:txBody>
          <a:bodyPr>
            <a:prstTxWarp prst="textDeflate">
              <a:avLst/>
            </a:prstTxWarp>
          </a:bodyPr>
          <a:lstStyle/>
          <a:p>
            <a:r>
              <a:rPr lang="zh-CN" altLang="en-US">
                <a:solidFill>
                  <a:schemeClr val="accent6"/>
                </a:solidFill>
              </a:rPr>
              <a:t>部分代码展示</a:t>
            </a:r>
            <a:endParaRPr lang="zh-CN" altLang="en-US">
              <a:solidFill>
                <a:schemeClr val="accent6"/>
              </a:solidFill>
            </a:endParaRPr>
          </a:p>
        </p:txBody>
      </p:sp>
      <p:pic>
        <p:nvPicPr>
          <p:cNvPr id="4" name="内容占位符 3" descr="微信截图_2023102010443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02080" y="2098040"/>
            <a:ext cx="3629660" cy="3871595"/>
          </a:xfrm>
          <a:prstGeom prst="rect">
            <a:avLst/>
          </a:prstGeom>
          <a:solidFill>
            <a:srgbClr val="91609D"/>
          </a:solidFill>
        </p:spPr>
      </p:pic>
      <p:pic>
        <p:nvPicPr>
          <p:cNvPr id="3" name="图片 2" descr="微信截图_202310201116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380" y="675005"/>
            <a:ext cx="4596130" cy="522605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PLACING_PICTURE_USER_VIEWPORT" val="{&quot;height&quot;:3962,&quot;width&quot;:3962}"/>
</p:tagLst>
</file>

<file path=ppt/tags/tag3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6724B"/>
      </a:accent2>
      <a:accent3>
        <a:srgbClr val="EFBB1F"/>
      </a:accent3>
      <a:accent4>
        <a:srgbClr val="75BD42"/>
      </a:accent4>
      <a:accent5>
        <a:srgbClr val="30C0B4"/>
      </a:accent5>
      <a:accent6>
        <a:srgbClr val="E05269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lang="zh-CN" altLang="en-US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319</Words>
  <Application>WPS 演示</Application>
  <PresentationFormat>宽屏</PresentationFormat>
  <Paragraphs>28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1" baseType="lpstr">
      <vt:lpstr>Arial</vt:lpstr>
      <vt:lpstr>宋体</vt:lpstr>
      <vt:lpstr>Wingdings</vt:lpstr>
      <vt:lpstr>Wingdings</vt:lpstr>
      <vt:lpstr>黑体</vt:lpstr>
      <vt:lpstr>汉仪铸字美心体简</vt:lpstr>
      <vt:lpstr>汉仪超级战甲简</vt:lpstr>
      <vt:lpstr>微软雅黑</vt:lpstr>
      <vt:lpstr>Calibri</vt:lpstr>
      <vt:lpstr>Arial Unicode MS</vt:lpstr>
      <vt:lpstr>WPS</vt:lpstr>
      <vt:lpstr>旅游网站</vt:lpstr>
      <vt:lpstr>PowerPoint 演示文稿</vt:lpstr>
      <vt:lpstr>项目分工</vt:lpstr>
      <vt:lpstr>项目展示</vt:lpstr>
      <vt:lpstr>PowerPoint 演示文稿</vt:lpstr>
      <vt:lpstr>PowerPoint 演示文稿</vt:lpstr>
      <vt:lpstr>PowerPoint 演示文稿</vt:lpstr>
      <vt:lpstr>PowerPoint 演示文稿</vt:lpstr>
      <vt:lpstr>部分代码展示</vt:lpstr>
      <vt:lpstr>心得体会：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旅游网站</dc:title>
  <dc:creator>吴文</dc:creator>
  <cp:lastModifiedBy>Administrator</cp:lastModifiedBy>
  <cp:revision>24</cp:revision>
  <dcterms:created xsi:type="dcterms:W3CDTF">2023-10-19T09:56:00Z</dcterms:created>
  <dcterms:modified xsi:type="dcterms:W3CDTF">2023-10-20T06:55:19Z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803FFEDB9CD0450B9B5378829927D2A7_12</vt:lpwstr>
  </property>
  <property fmtid="{D5CDD505-2E9C-101B-9397-08002B2CF9AE}" pid="3" name="KSOProductBuildVer">
    <vt:lpwstr>2052-11.8.2.8053</vt:lpwstr>
  </property>
</Properties>
</file>